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6C4FD-454D-47DD-B34B-D7457ABC58C6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69688-B53E-4511-9463-E27D16E210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190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69688-B53E-4511-9463-E27D16E2105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15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76F7663-3BCD-447E-A731-C62C82433F40}" type="datetimeFigureOut">
              <a:rPr lang="it-IT" smtClean="0"/>
              <a:t>02/09/2016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4F3C49E-3C8F-473A-9204-735D2B7DE59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11760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9600" i="1" dirty="0" err="1" smtClean="0">
                <a:latin typeface="Brush Script MT" panose="03060802040406070304" pitchFamily="66" charset="0"/>
              </a:rPr>
              <a:t>Bonjour</a:t>
            </a:r>
            <a:endParaRPr lang="it-IT" sz="7200" i="1" dirty="0">
              <a:latin typeface="Brush Script MT" panose="03060802040406070304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>
            <a:noAutofit/>
          </a:bodyPr>
          <a:lstStyle/>
          <a:p>
            <a:r>
              <a:rPr lang="it-IT" sz="13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8900" dir="600000" sx="107000" sy="107000" rotWithShape="0">
                    <a:schemeClr val="bg1">
                      <a:lumMod val="95000"/>
                      <a:lumOff val="5000"/>
                      <a:alpha val="24000"/>
                    </a:schemeClr>
                  </a:outerShdw>
                </a:effectLst>
              </a:rPr>
              <a:t>Monet</a:t>
            </a:r>
            <a:endParaRPr lang="it-IT" sz="13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8900" dir="600000" sx="107000" sy="107000" rotWithShape="0">
                  <a:schemeClr val="bg1">
                    <a:lumMod val="95000"/>
                    <a:lumOff val="5000"/>
                    <a:alpha val="24000"/>
                  </a:scheme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4437112"/>
            <a:ext cx="770485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3200" dirty="0"/>
          </a:p>
          <a:p>
            <a:r>
              <a:rPr lang="it-IT" sz="3200" dirty="0" smtClean="0"/>
              <a:t>A cura di </a:t>
            </a:r>
          </a:p>
          <a:p>
            <a:r>
              <a:rPr lang="it-IT" sz="3200" dirty="0" smtClean="0"/>
              <a:t>Scuola Secondaria di Canale</a:t>
            </a:r>
          </a:p>
          <a:p>
            <a:r>
              <a:rPr lang="it-IT" sz="3200" dirty="0" smtClean="0"/>
              <a:t>Scuola Secondaria di Vezza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843808" y="386782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VERNISSAGE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6736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7000">
        <p14:doors dir="vert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26" y="-2763688"/>
            <a:ext cx="9959878" cy="14001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86" y="260646"/>
            <a:ext cx="4536504" cy="6377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4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6000">
        <p14:flash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Brush Script MT" panose="03060802040406070304" pitchFamily="66" charset="0"/>
              </a:rPr>
              <a:t>Omaggio al poeta della luce con una mostra degli alunni di terza media dedicata ai suoi capolavori</a:t>
            </a:r>
            <a:endParaRPr lang="it-IT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67887"/>
      </p:ext>
    </p:extLst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1"/>
            <a:ext cx="6710520" cy="4988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1029575" y="5757089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 Pie (La Gazza)</a:t>
            </a:r>
          </a:p>
          <a:p>
            <a:pPr algn="ctr"/>
            <a:r>
              <a:rPr lang="it-IT" sz="2400" b="1" dirty="0" smtClean="0"/>
              <a:t>1869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010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flas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1922" y="1322766"/>
            <a:ext cx="5616624" cy="421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063285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5276800" y="5229199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 Gare Saint-</a:t>
            </a:r>
            <a:r>
              <a:rPr lang="it-IT" sz="2400" b="1" dirty="0" err="1" smtClean="0"/>
              <a:t>Lazare</a:t>
            </a:r>
            <a:endParaRPr lang="it-IT" sz="2400" b="1" dirty="0" smtClean="0"/>
          </a:p>
          <a:p>
            <a:pPr algn="ctr"/>
            <a:r>
              <a:rPr lang="it-IT" sz="2400" b="1" dirty="0" smtClean="0"/>
              <a:t>1877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212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20688"/>
            <a:ext cx="4355975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22" y="1793598"/>
            <a:ext cx="4052387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076056" y="5360530"/>
            <a:ext cx="386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</a:t>
            </a:r>
            <a:r>
              <a:rPr lang="it-IT" b="1" dirty="0" smtClean="0"/>
              <a:t> </a:t>
            </a:r>
            <a:r>
              <a:rPr lang="it-IT" sz="2400" b="1" dirty="0" smtClean="0"/>
              <a:t>Parlamento</a:t>
            </a:r>
            <a:endParaRPr lang="it-IT" b="1" dirty="0" smtClean="0"/>
          </a:p>
          <a:p>
            <a:pPr algn="ctr"/>
            <a:r>
              <a:rPr lang="it-IT" sz="2400" b="1" dirty="0" smtClean="0"/>
              <a:t>1904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75190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7698"/>
            <a:ext cx="6408712" cy="488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2267744" y="566124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Red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Boats</a:t>
            </a:r>
            <a:r>
              <a:rPr lang="it-IT" sz="2400" b="1" dirty="0" smtClean="0"/>
              <a:t> Argenteuil (Barche Rosse)</a:t>
            </a:r>
          </a:p>
          <a:p>
            <a:pPr algn="ctr"/>
            <a:r>
              <a:rPr lang="it-IT" sz="2400" b="1" dirty="0" smtClean="0"/>
              <a:t>1875</a:t>
            </a:r>
          </a:p>
          <a:p>
            <a:pPr algn="ctr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025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6"/>
            <a:ext cx="6336704" cy="4687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/>
          <p:cNvSpPr txBox="1"/>
          <p:nvPr/>
        </p:nvSpPr>
        <p:spPr>
          <a:xfrm>
            <a:off x="2267744" y="56612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San Giorgio al crepuscolo</a:t>
            </a:r>
          </a:p>
          <a:p>
            <a:pPr algn="ctr"/>
            <a:r>
              <a:rPr lang="it-IT" sz="2400" b="1" dirty="0" smtClean="0"/>
              <a:t>1908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9283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ertina">
  <a:themeElements>
    <a:clrScheme name="Copertin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opertin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59</Words>
  <Application>Microsoft Office PowerPoint</Application>
  <PresentationFormat>Presentazione su schermo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Copertina</vt:lpstr>
      <vt:lpstr>Bonjour</vt:lpstr>
      <vt:lpstr>Presentazione standard di PowerPoint</vt:lpstr>
      <vt:lpstr>Omaggio al poeta della luce con una mostra degli alunni di terza media dedicata ai suoi capolavori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</dc:title>
  <dc:creator>Utente</dc:creator>
  <cp:lastModifiedBy>franca</cp:lastModifiedBy>
  <cp:revision>9</cp:revision>
  <dcterms:created xsi:type="dcterms:W3CDTF">2016-09-01T14:38:46Z</dcterms:created>
  <dcterms:modified xsi:type="dcterms:W3CDTF">2016-09-02T06:01:54Z</dcterms:modified>
</cp:coreProperties>
</file>